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37B09-C6D8-3647-A2DB-4E4A770CBC83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16865-F34C-F042-B850-A86D54ABD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3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6865-F34C-F042-B850-A86D54ABD1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B951F55-9081-994C-AD46-CC992FD27A0C}" type="datetimeFigureOut">
              <a:rPr lang="en-US" smtClean="0"/>
              <a:t>21/05/20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28B1239-6611-3347-85A6-64510EC86F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5000" y="1163725"/>
            <a:ext cx="7337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/>
              <a:t>Taster </a:t>
            </a:r>
            <a:r>
              <a:rPr lang="en-US" sz="3600" b="1" u="sng" smtClean="0"/>
              <a:t>Sessions: </a:t>
            </a:r>
            <a:r>
              <a:rPr lang="en-US" sz="3600" b="1" u="sng" smtClean="0"/>
              <a:t>Task </a:t>
            </a:r>
            <a:r>
              <a:rPr lang="en-US" sz="3600" b="1" u="sng" dirty="0"/>
              <a:t>2</a:t>
            </a:r>
            <a:endParaRPr lang="en-US" sz="3600" b="1" u="sng" dirty="0" smtClean="0"/>
          </a:p>
          <a:p>
            <a:pPr algn="ctr"/>
            <a:r>
              <a:rPr lang="en-US" sz="3600" dirty="0" smtClean="0"/>
              <a:t>A </a:t>
            </a:r>
            <a:r>
              <a:rPr lang="en-US" sz="3600" dirty="0" smtClean="0"/>
              <a:t>Level Photography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7713" y="6165334"/>
            <a:ext cx="5046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</a:t>
            </a:r>
            <a:r>
              <a:rPr lang="en-US" sz="2400" dirty="0" smtClean="0"/>
              <a:t>ransition from year 11 to year 12</a:t>
            </a:r>
            <a:endParaRPr lang="en-US" sz="2400" dirty="0"/>
          </a:p>
        </p:txBody>
      </p:sp>
      <p:pic>
        <p:nvPicPr>
          <p:cNvPr id="2" name="Picture 1" descr="Screen Shot 2020-05-20 at 10.43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4" y="2918052"/>
            <a:ext cx="2658533" cy="257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5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(WEEK 4)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9333" y="1463195"/>
            <a:ext cx="8819445" cy="9079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 Log into our new Art &amp; Design Website ta-</a:t>
            </a:r>
            <a:r>
              <a:rPr lang="en-US" sz="1600" b="1" dirty="0" err="1" smtClean="0"/>
              <a:t>artanddesign.com</a:t>
            </a:r>
            <a:r>
              <a:rPr lang="en-US" sz="1600" b="1" dirty="0" smtClean="0"/>
              <a:t> and take a look around the KS5 Photography sections. The password to access this area is ART&amp;DESIGN2020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600" b="1" cap="all" dirty="0"/>
              <a:t>WHAT ARE THE ELEMENTS AND PRINCIPLES OF ART/PHOTOGRAPHY?</a:t>
            </a:r>
            <a:endParaRPr lang="en-US" sz="1600" dirty="0"/>
          </a:p>
          <a:p>
            <a:r>
              <a:rPr lang="en-US" sz="1600" dirty="0"/>
              <a:t>The elements of art and principles of design are the fundamental pieces that make up an artwork, be it a painting or a photograph. Most works of art will make use of many or all of the elements and principles of </a:t>
            </a:r>
            <a:r>
              <a:rPr lang="en-US" sz="1600" dirty="0" smtClean="0"/>
              <a:t>art.</a:t>
            </a:r>
          </a:p>
          <a:p>
            <a:endParaRPr lang="en-US" sz="1600" dirty="0"/>
          </a:p>
          <a:p>
            <a:r>
              <a:rPr lang="en-US" sz="1600" b="1" u="sng" dirty="0"/>
              <a:t>The elements of art</a:t>
            </a:r>
            <a:r>
              <a:rPr lang="en-US" sz="1600" dirty="0"/>
              <a:t> are the building blocks of an artwork: </a:t>
            </a:r>
            <a:r>
              <a:rPr lang="en-US" sz="1600" i="1" dirty="0"/>
              <a:t>color, line, shape, form, value, texture, </a:t>
            </a:r>
            <a:r>
              <a:rPr lang="en-US" sz="1600" dirty="0"/>
              <a:t>and </a:t>
            </a:r>
            <a:r>
              <a:rPr lang="en-US" sz="1600" i="1" dirty="0"/>
              <a:t>space</a:t>
            </a:r>
            <a:r>
              <a:rPr lang="en-US" sz="1600" dirty="0"/>
              <a:t>. They are the tools artist’s use when creating an </a:t>
            </a:r>
            <a:r>
              <a:rPr lang="en-US" sz="1600" dirty="0" smtClean="0"/>
              <a:t>art/photographic artwork</a:t>
            </a:r>
            <a:r>
              <a:rPr lang="en-US" sz="1600" dirty="0"/>
              <a:t>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TASK </a:t>
            </a:r>
            <a:r>
              <a:rPr lang="en-US" sz="1600" b="1" dirty="0"/>
              <a:t>2</a:t>
            </a:r>
            <a:r>
              <a:rPr lang="en-US" sz="1600" b="1" dirty="0" smtClean="0"/>
              <a:t>: </a:t>
            </a:r>
            <a:r>
              <a:rPr lang="en-US" sz="1600" b="1" dirty="0"/>
              <a:t>PHOTO </a:t>
            </a:r>
            <a:r>
              <a:rPr lang="en-US" sz="1600" b="1" dirty="0" smtClean="0"/>
              <a:t>SAFARI</a:t>
            </a:r>
            <a:endParaRPr lang="en-US" sz="1600" dirty="0"/>
          </a:p>
          <a:p>
            <a:r>
              <a:rPr lang="en-US" sz="1600" dirty="0"/>
              <a:t>With either your camera or a phone camera, try and capture a number of photographs that capture the first 4 elements of design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4 </a:t>
            </a:r>
            <a:r>
              <a:rPr lang="en-US" sz="1600" dirty="0" smtClean="0"/>
              <a:t>photographs that </a:t>
            </a:r>
            <a:r>
              <a:rPr lang="en-US" sz="1600" smtClean="0"/>
              <a:t>describe space.</a:t>
            </a:r>
            <a:endParaRPr lang="en-US" sz="1600" dirty="0" smtClean="0"/>
          </a:p>
          <a:p>
            <a:r>
              <a:rPr lang="en-US" sz="1600" dirty="0" smtClean="0"/>
              <a:t> 4 photographs that describe texture</a:t>
            </a:r>
          </a:p>
          <a:p>
            <a:r>
              <a:rPr lang="en-US" sz="1600" dirty="0" smtClean="0"/>
              <a:t> 4 </a:t>
            </a:r>
            <a:r>
              <a:rPr lang="en-US" sz="1600" dirty="0"/>
              <a:t>photographs that describe </a:t>
            </a:r>
            <a:r>
              <a:rPr lang="en-US" sz="1600" dirty="0" smtClean="0"/>
              <a:t>shape.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4 </a:t>
            </a:r>
            <a:r>
              <a:rPr lang="en-US" sz="1600" dirty="0"/>
              <a:t>photographs that </a:t>
            </a:r>
            <a:r>
              <a:rPr lang="en-US" sz="1600" dirty="0" smtClean="0"/>
              <a:t>describe form .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b="1" u="sng" dirty="0"/>
          </a:p>
          <a:p>
            <a:endParaRPr lang="en-US" sz="1600" b="1" u="sng" dirty="0" smtClean="0"/>
          </a:p>
          <a:p>
            <a:endParaRPr lang="en-US" sz="1600" b="1" u="sng" dirty="0"/>
          </a:p>
          <a:p>
            <a:endParaRPr lang="en-US" sz="1600" b="1" u="sng" dirty="0" smtClean="0"/>
          </a:p>
          <a:p>
            <a:endParaRPr lang="en-US" sz="1600" b="1" u="sng" dirty="0"/>
          </a:p>
          <a:p>
            <a:endParaRPr lang="en-US" sz="1600" b="1" u="sng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400" dirty="0" smtClean="0"/>
              <a:t>If you do struggle with any of the tasks set, please don’t hesitate to email </a:t>
            </a:r>
            <a:r>
              <a:rPr lang="en-US" sz="1400" dirty="0" err="1" smtClean="0"/>
              <a:t>Mr</a:t>
            </a:r>
            <a:r>
              <a:rPr lang="en-US" sz="1400" dirty="0" smtClean="0"/>
              <a:t> Haring and </a:t>
            </a:r>
            <a:r>
              <a:rPr lang="en-US" sz="1400" dirty="0" err="1" smtClean="0"/>
              <a:t>Ms</a:t>
            </a:r>
            <a:r>
              <a:rPr lang="en-US" sz="1400" dirty="0" smtClean="0"/>
              <a:t> Lynch for advice.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5642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245</TotalTime>
  <Words>122</Words>
  <Application>Microsoft Macintosh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PowerPoint Presentation</vt:lpstr>
      <vt:lpstr>Task 2 (WEEK 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Lynch</dc:creator>
  <cp:lastModifiedBy>Kay Lynch</cp:lastModifiedBy>
  <cp:revision>10</cp:revision>
  <dcterms:created xsi:type="dcterms:W3CDTF">2020-04-28T17:24:31Z</dcterms:created>
  <dcterms:modified xsi:type="dcterms:W3CDTF">2020-05-21T06:17:40Z</dcterms:modified>
</cp:coreProperties>
</file>